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4"/>
  </p:sldMasterIdLst>
  <p:notesMasterIdLst>
    <p:notesMasterId r:id="rId8"/>
  </p:notesMasterIdLst>
  <p:handoutMasterIdLst>
    <p:handoutMasterId r:id="rId9"/>
  </p:handoutMasterIdLst>
  <p:sldIdLst>
    <p:sldId id="296" r:id="rId5"/>
    <p:sldId id="298" r:id="rId6"/>
    <p:sldId id="297" r:id="rId7"/>
  </p:sldIdLst>
  <p:sldSz cx="9906000" cy="6858000" type="A4"/>
  <p:notesSz cx="6738938" cy="9869488"/>
  <p:custDataLst>
    <p:tags r:id="rId10"/>
  </p:custDataLst>
  <p:defaultTextStyle>
    <a:defPPr>
      <a:defRPr lang="de-DE"/>
    </a:defPPr>
    <a:lvl1pPr algn="l" rtl="0" fontAlgn="base">
      <a:spcBef>
        <a:spcPct val="5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33">
          <p15:clr>
            <a:srgbClr val="A4A3A4"/>
          </p15:clr>
        </p15:guide>
        <p15:guide id="2" orient="horz" pos="1102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04">
          <p15:clr>
            <a:srgbClr val="A4A3A4"/>
          </p15:clr>
        </p15:guide>
        <p15:guide id="5" orient="horz" pos="4206">
          <p15:clr>
            <a:srgbClr val="A4A3A4"/>
          </p15:clr>
        </p15:guide>
        <p15:guide id="6" orient="horz" pos="482">
          <p15:clr>
            <a:srgbClr val="A4A3A4"/>
          </p15:clr>
        </p15:guide>
        <p15:guide id="7" pos="5981">
          <p15:clr>
            <a:srgbClr val="A4A3A4"/>
          </p15:clr>
        </p15:guide>
        <p15:guide id="8" pos="3066">
          <p15:clr>
            <a:srgbClr val="A4A3A4"/>
          </p15:clr>
        </p15:guide>
        <p15:guide id="9" pos="3156">
          <p15:clr>
            <a:srgbClr val="A4A3A4"/>
          </p15:clr>
        </p15:guide>
        <p15:guide id="10" pos="25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C2CCA6"/>
    <a:srgbClr val="004666"/>
    <a:srgbClr val="5F1939"/>
    <a:srgbClr val="95A844"/>
    <a:srgbClr val="C6DFE7"/>
    <a:srgbClr val="D8AA00"/>
    <a:srgbClr val="F6E5BC"/>
    <a:srgbClr val="A21E4D"/>
    <a:srgbClr val="4C53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3424" autoAdjust="0"/>
  </p:normalViewPr>
  <p:slideViewPr>
    <p:cSldViewPr showGuides="1">
      <p:cViewPr varScale="1">
        <p:scale>
          <a:sx n="117" d="100"/>
          <a:sy n="117" d="100"/>
        </p:scale>
        <p:origin x="-1176" y="-102"/>
      </p:cViewPr>
      <p:guideLst>
        <p:guide orient="horz" pos="733"/>
        <p:guide orient="horz" pos="1102"/>
        <p:guide orient="horz" pos="2750"/>
        <p:guide orient="horz" pos="4004"/>
        <p:guide orient="horz" pos="4206"/>
        <p:guide orient="horz" pos="482"/>
        <p:guide pos="5981"/>
        <p:guide pos="3066"/>
        <p:guide pos="3156"/>
        <p:guide pos="25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0732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8207" y="0"/>
            <a:ext cx="2920731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761"/>
            <a:ext cx="2920732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8207" y="9374761"/>
            <a:ext cx="2920731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/>
            </a:lvl1pPr>
          </a:lstStyle>
          <a:p>
            <a:fld id="{E37F82D7-8F0F-4075-B772-300E12DF0320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66924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0732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8207" y="0"/>
            <a:ext cx="2920731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96913" y="738188"/>
            <a:ext cx="5348287" cy="37036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7476" y="4687381"/>
            <a:ext cx="4943987" cy="4443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761"/>
            <a:ext cx="2920732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/>
            </a:lvl1pPr>
          </a:lstStyle>
          <a:p>
            <a:endParaRPr lang="de-DE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207" y="9374761"/>
            <a:ext cx="2920731" cy="49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299" tIns="45149" rIns="90299" bIns="45149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/>
            </a:lvl1pPr>
          </a:lstStyle>
          <a:p>
            <a:fld id="{6FD2FF9D-3303-423F-A46B-6894B09FEDC0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979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VW_AG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Line 2"/>
          <p:cNvSpPr>
            <a:spLocks noChangeShapeType="1"/>
          </p:cNvSpPr>
          <p:nvPr/>
        </p:nvSpPr>
        <p:spPr bwMode="auto">
          <a:xfrm>
            <a:off x="396875" y="1697038"/>
            <a:ext cx="9097963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406400" y="4271963"/>
            <a:ext cx="9088438" cy="1082675"/>
          </a:xfrm>
        </p:spPr>
        <p:txBody>
          <a:bodyPr/>
          <a:lstStyle>
            <a:lvl1pPr>
              <a:lnSpc>
                <a:spcPts val="3988"/>
              </a:lnSpc>
              <a:defRPr sz="28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256004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06400" y="5351463"/>
            <a:ext cx="9088438" cy="823912"/>
          </a:xfrm>
        </p:spPr>
        <p:txBody>
          <a:bodyPr/>
          <a:lstStyle>
            <a:lvl1pPr>
              <a:lnSpc>
                <a:spcPts val="3988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  <p:sp>
        <p:nvSpPr>
          <p:cNvPr id="25600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Abteilung: XXXX-XX</a:t>
            </a:r>
          </a:p>
          <a:p>
            <a:endParaRPr lang="de-DE"/>
          </a:p>
        </p:txBody>
      </p:sp>
      <p:sp>
        <p:nvSpPr>
          <p:cNvPr id="256006" name="Rectangle 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TT. Monat JJJJ</a:t>
            </a:r>
          </a:p>
        </p:txBody>
      </p:sp>
      <p:pic>
        <p:nvPicPr>
          <p:cNvPr id="256007" name="Picture 7" descr="VWAG_PPT_Logo_Tit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8" y="715963"/>
            <a:ext cx="1854200" cy="39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Y:\Informationen\Informationsklassifikation\2014\November 2014\Styleguide\Labels\VWAG_Confidentiality_DE\VWAG_Intern_L_DE.wm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863" y="4365104"/>
            <a:ext cx="1704975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W_AG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CF5D4C-9F6E-4E1F-A3C5-05B84EDEF6B8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Abteilung: XXXX-XX</a:t>
            </a:r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TT. Monat JJJJ</a:t>
            </a:r>
          </a:p>
        </p:txBody>
      </p:sp>
    </p:spTree>
    <p:extLst>
      <p:ext uri="{BB962C8B-B14F-4D97-AF65-F5344CB8AC3E}">
        <p14:creationId xmlns:p14="http://schemas.microsoft.com/office/powerpoint/2010/main" val="3216056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VW_AG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2113" y="1757363"/>
            <a:ext cx="4475162" cy="4589462"/>
          </a:xfrm>
        </p:spPr>
        <p:txBody>
          <a:bodyPr/>
          <a:lstStyle>
            <a:lvl1pPr>
              <a:defRPr sz="1800" b="0">
                <a:solidFill>
                  <a:schemeClr val="tx1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08563" y="1757363"/>
            <a:ext cx="4487862" cy="4589462"/>
          </a:xfrm>
        </p:spPr>
        <p:txBody>
          <a:bodyPr/>
          <a:lstStyle>
            <a:lvl1pPr>
              <a:defRPr sz="1800" b="0">
                <a:solidFill>
                  <a:schemeClr val="tx1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45B8A5C-9BF6-4330-88E8-2BE992197499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Abteilung: XXXX-XX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TT. Monat JJJJ</a:t>
            </a:r>
          </a:p>
        </p:txBody>
      </p:sp>
    </p:spTree>
    <p:extLst>
      <p:ext uri="{BB962C8B-B14F-4D97-AF65-F5344CB8AC3E}">
        <p14:creationId xmlns:p14="http://schemas.microsoft.com/office/powerpoint/2010/main" val="1088530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W_AG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 bwMode="auto">
          <a:xfrm>
            <a:off x="200472" y="0"/>
            <a:ext cx="9505056" cy="83671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674688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701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VW_AG_Titel, Inhalt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2113" y="898525"/>
            <a:ext cx="9104312" cy="68421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2113" y="1757363"/>
            <a:ext cx="4473575" cy="458946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19675" y="1757363"/>
            <a:ext cx="4476750" cy="458946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0"/>
          </p:nvPr>
        </p:nvSpPr>
        <p:spPr>
          <a:xfrm>
            <a:off x="8763000" y="6548438"/>
            <a:ext cx="733425" cy="179387"/>
          </a:xfrm>
        </p:spPr>
        <p:txBody>
          <a:bodyPr/>
          <a:lstStyle>
            <a:lvl1pPr>
              <a:defRPr/>
            </a:lvl1pPr>
          </a:lstStyle>
          <a:p>
            <a:fld id="{6AED6461-42CE-4389-9D81-D2549EEF197E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101850" y="6548438"/>
            <a:ext cx="1511300" cy="179387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Abteilung: XXXX-XX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2"/>
          </p:nvPr>
        </p:nvSpPr>
        <p:spPr>
          <a:xfrm>
            <a:off x="398463" y="6548438"/>
            <a:ext cx="1703387" cy="179387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Stand: TT. Monat JJJJ</a:t>
            </a:r>
          </a:p>
        </p:txBody>
      </p:sp>
    </p:spTree>
    <p:extLst>
      <p:ext uri="{BB962C8B-B14F-4D97-AF65-F5344CB8AC3E}">
        <p14:creationId xmlns:p14="http://schemas.microsoft.com/office/powerpoint/2010/main" val="829695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VW_AG_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2113" y="898525"/>
            <a:ext cx="9104312" cy="68421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392113" y="1757363"/>
            <a:ext cx="4475162" cy="458946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10150" y="1757363"/>
            <a:ext cx="4486275" cy="458946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0"/>
          </p:nvPr>
        </p:nvSpPr>
        <p:spPr>
          <a:xfrm>
            <a:off x="8763000" y="6548438"/>
            <a:ext cx="733425" cy="179387"/>
          </a:xfrm>
        </p:spPr>
        <p:txBody>
          <a:bodyPr/>
          <a:lstStyle>
            <a:lvl1pPr>
              <a:defRPr/>
            </a:lvl1pPr>
          </a:lstStyle>
          <a:p>
            <a:fld id="{8B41C906-1C38-45D7-9E0E-624819D4FB87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101850" y="6548438"/>
            <a:ext cx="1511300" cy="179387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Abteilung: XXXX-XX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2"/>
          </p:nvPr>
        </p:nvSpPr>
        <p:spPr>
          <a:xfrm>
            <a:off x="398463" y="6548438"/>
            <a:ext cx="1703387" cy="179387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Stand: TT. Monat JJJJ</a:t>
            </a:r>
          </a:p>
        </p:txBody>
      </p:sp>
    </p:spTree>
    <p:extLst>
      <p:ext uri="{BB962C8B-B14F-4D97-AF65-F5344CB8AC3E}">
        <p14:creationId xmlns:p14="http://schemas.microsoft.com/office/powerpoint/2010/main" val="1312960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143555772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think-cell Folie" r:id="rId10" imgW="270" imgH="270" progId="TCLayout.ActiveDocument.1">
                  <p:embed/>
                </p:oleObj>
              </mc:Choice>
              <mc:Fallback>
                <p:oleObj name="think-cell Folie" r:id="rId1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497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2113" y="1757363"/>
            <a:ext cx="9104312" cy="458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63000" y="6548438"/>
            <a:ext cx="733425" cy="17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958850">
              <a:spcBef>
                <a:spcPct val="0"/>
              </a:spcBef>
              <a:defRPr sz="1000"/>
            </a:lvl1pPr>
          </a:lstStyle>
          <a:p>
            <a:fld id="{04ABC90F-D60A-4D10-BF9C-C7AC7A2BE08A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92113" y="898525"/>
            <a:ext cx="9104312" cy="68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254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01850" y="6548438"/>
            <a:ext cx="1511300" cy="17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674688">
              <a:spcBef>
                <a:spcPct val="0"/>
              </a:spcBef>
              <a:defRPr sz="1000"/>
            </a:lvl1pPr>
          </a:lstStyle>
          <a:p>
            <a:r>
              <a:rPr lang="de-DE" dirty="0"/>
              <a:t>Abteilung: XXXX-XX</a:t>
            </a:r>
          </a:p>
        </p:txBody>
      </p:sp>
      <p:sp>
        <p:nvSpPr>
          <p:cNvPr id="254982" name="Line 6"/>
          <p:cNvSpPr>
            <a:spLocks noChangeShapeType="1"/>
          </p:cNvSpPr>
          <p:nvPr/>
        </p:nvSpPr>
        <p:spPr bwMode="auto">
          <a:xfrm>
            <a:off x="392113" y="762000"/>
            <a:ext cx="9102725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5498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8463" y="6548438"/>
            <a:ext cx="1703387" cy="17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000"/>
            </a:lvl1pPr>
          </a:lstStyle>
          <a:p>
            <a:r>
              <a:rPr lang="de-DE" dirty="0"/>
              <a:t>Stand: TT. Monat JJJJ</a:t>
            </a:r>
          </a:p>
        </p:txBody>
      </p:sp>
      <p:pic>
        <p:nvPicPr>
          <p:cNvPr id="254984" name="Picture 8" descr="VWAG_PPT_Logo_Foli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538" y="304800"/>
            <a:ext cx="1270000" cy="27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7" r:id="rId4"/>
    <p:sldLayoutId id="2147483662" r:id="rId5"/>
    <p:sldLayoutId id="2147483663" r:id="rId6"/>
  </p:sldLayoutIdLst>
  <p:timing>
    <p:tnLst>
      <p:par>
        <p:cTn id="1" dur="indefinite" restart="never" nodeType="tmRoot"/>
      </p:par>
    </p:tnLst>
  </p:timing>
  <p:hf hdr="0"/>
  <p:txStyles>
    <p:titleStyle>
      <a:lvl1pPr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2pPr>
      <a:lvl3pPr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3pPr>
      <a:lvl4pPr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4pPr>
      <a:lvl5pPr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5pPr>
      <a:lvl6pPr marL="457200"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6pPr>
      <a:lvl7pPr marL="914400"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7pPr>
      <a:lvl8pPr marL="1371600"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8pPr>
      <a:lvl9pPr marL="1828800" algn="l" defTabSz="958850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9pPr>
    </p:titleStyle>
    <p:bodyStyle>
      <a:lvl1pPr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1905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2pPr>
      <a:lvl3pPr marL="3810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3pPr>
      <a:lvl4pPr marL="5715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4pPr>
      <a:lvl5pPr marL="7620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5pPr>
      <a:lvl6pPr marL="12192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6pPr>
      <a:lvl7pPr marL="16764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7pPr>
      <a:lvl8pPr marL="21336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8pPr>
      <a:lvl9pPr marL="2590800" indent="-188913" algn="l" defTabSz="958850" rtl="0" eaLnBrk="1" fontAlgn="base" hangingPunct="1">
        <a:lnSpc>
          <a:spcPct val="110000"/>
        </a:lnSpc>
        <a:spcBef>
          <a:spcPct val="0"/>
        </a:spcBef>
        <a:spcAft>
          <a:spcPct val="25000"/>
        </a:spcAft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uppieren 56"/>
          <p:cNvGrpSpPr/>
          <p:nvPr/>
        </p:nvGrpSpPr>
        <p:grpSpPr>
          <a:xfrm>
            <a:off x="901250" y="1632840"/>
            <a:ext cx="7992888" cy="4971796"/>
            <a:chOff x="488504" y="332656"/>
            <a:chExt cx="8509488" cy="5839932"/>
          </a:xfrm>
        </p:grpSpPr>
        <p:sp>
          <p:nvSpPr>
            <p:cNvPr id="2" name="Abgerundetes Rechteck 1"/>
            <p:cNvSpPr/>
            <p:nvPr/>
          </p:nvSpPr>
          <p:spPr bwMode="auto">
            <a:xfrm>
              <a:off x="848544" y="1628800"/>
              <a:ext cx="6624736" cy="3888432"/>
            </a:xfrm>
            <a:prstGeom prst="roundRect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" name="Rechteck 2"/>
            <p:cNvSpPr/>
            <p:nvPr/>
          </p:nvSpPr>
          <p:spPr bwMode="auto">
            <a:xfrm>
              <a:off x="4304928" y="980728"/>
              <a:ext cx="360040" cy="5184576"/>
            </a:xfrm>
            <a:prstGeom prst="rect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Rechteck 3"/>
            <p:cNvSpPr/>
            <p:nvPr/>
          </p:nvSpPr>
          <p:spPr bwMode="auto">
            <a:xfrm>
              <a:off x="850167" y="2908616"/>
              <a:ext cx="2448272" cy="1296144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6" name="Gerade Verbindung 5"/>
            <p:cNvCxnSpPr/>
            <p:nvPr/>
          </p:nvCxnSpPr>
          <p:spPr bwMode="auto">
            <a:xfrm flipH="1">
              <a:off x="6753200" y="2204864"/>
              <a:ext cx="720080" cy="43204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" name="Gerade Verbindung 6"/>
            <p:cNvCxnSpPr/>
            <p:nvPr/>
          </p:nvCxnSpPr>
          <p:spPr bwMode="auto">
            <a:xfrm flipH="1">
              <a:off x="5169024" y="2636912"/>
              <a:ext cx="158417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" name="Gerade Verbindung 8"/>
            <p:cNvCxnSpPr/>
            <p:nvPr/>
          </p:nvCxnSpPr>
          <p:spPr bwMode="auto">
            <a:xfrm flipH="1" flipV="1">
              <a:off x="6753200" y="4437112"/>
              <a:ext cx="720080" cy="36004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" name="Gerade Verbindung 9"/>
            <p:cNvCxnSpPr/>
            <p:nvPr/>
          </p:nvCxnSpPr>
          <p:spPr bwMode="auto">
            <a:xfrm flipH="1">
              <a:off x="5169024" y="4437112"/>
              <a:ext cx="158417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Gerade Verbindung 12"/>
            <p:cNvCxnSpPr/>
            <p:nvPr/>
          </p:nvCxnSpPr>
          <p:spPr bwMode="auto">
            <a:xfrm>
              <a:off x="5169024" y="2636912"/>
              <a:ext cx="0" cy="1800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Rechteck 14"/>
            <p:cNvSpPr/>
            <p:nvPr/>
          </p:nvSpPr>
          <p:spPr bwMode="auto">
            <a:xfrm>
              <a:off x="4953000" y="2888940"/>
              <a:ext cx="216024" cy="1296144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hteck 15"/>
            <p:cNvSpPr/>
            <p:nvPr/>
          </p:nvSpPr>
          <p:spPr bwMode="auto">
            <a:xfrm>
              <a:off x="4232920" y="3096800"/>
              <a:ext cx="720080" cy="919775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Rechteck 16"/>
            <p:cNvSpPr/>
            <p:nvPr/>
          </p:nvSpPr>
          <p:spPr bwMode="auto">
            <a:xfrm>
              <a:off x="3298438" y="3226895"/>
              <a:ext cx="934481" cy="620233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7" name="Rechteck 26"/>
            <p:cNvSpPr/>
            <p:nvPr/>
          </p:nvSpPr>
          <p:spPr bwMode="auto">
            <a:xfrm>
              <a:off x="848544" y="2764600"/>
              <a:ext cx="864096" cy="144016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Rechteck 27"/>
            <p:cNvSpPr/>
            <p:nvPr/>
          </p:nvSpPr>
          <p:spPr bwMode="auto">
            <a:xfrm>
              <a:off x="848544" y="4199994"/>
              <a:ext cx="864096" cy="144016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29" name="Gerade Verbindung 28"/>
            <p:cNvCxnSpPr/>
            <p:nvPr/>
          </p:nvCxnSpPr>
          <p:spPr bwMode="auto">
            <a:xfrm flipV="1">
              <a:off x="7473280" y="332656"/>
              <a:ext cx="0" cy="187220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1" name="Gerade Verbindung 30"/>
            <p:cNvCxnSpPr/>
            <p:nvPr/>
          </p:nvCxnSpPr>
          <p:spPr bwMode="auto">
            <a:xfrm flipV="1">
              <a:off x="832453" y="332656"/>
              <a:ext cx="16091" cy="201622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2" name="Gerade Verbindung 31"/>
            <p:cNvCxnSpPr/>
            <p:nvPr/>
          </p:nvCxnSpPr>
          <p:spPr bwMode="auto">
            <a:xfrm flipV="1">
              <a:off x="4277410" y="332656"/>
              <a:ext cx="0" cy="6480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Gerade Verbindung 33"/>
            <p:cNvCxnSpPr/>
            <p:nvPr/>
          </p:nvCxnSpPr>
          <p:spPr bwMode="auto">
            <a:xfrm flipV="1">
              <a:off x="4669735" y="341648"/>
              <a:ext cx="0" cy="6480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Gerade Verbindung 34"/>
            <p:cNvCxnSpPr/>
            <p:nvPr/>
          </p:nvCxnSpPr>
          <p:spPr bwMode="auto">
            <a:xfrm>
              <a:off x="488504" y="1628800"/>
              <a:ext cx="93610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8" name="Gerade Verbindung 37"/>
            <p:cNvCxnSpPr/>
            <p:nvPr/>
          </p:nvCxnSpPr>
          <p:spPr bwMode="auto">
            <a:xfrm>
              <a:off x="488504" y="5517232"/>
              <a:ext cx="93610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" name="Gerade Verbindung 38"/>
            <p:cNvCxnSpPr/>
            <p:nvPr/>
          </p:nvCxnSpPr>
          <p:spPr bwMode="auto">
            <a:xfrm>
              <a:off x="7005228" y="5520850"/>
              <a:ext cx="126014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" name="Gerade Verbindung 40"/>
            <p:cNvCxnSpPr/>
            <p:nvPr/>
          </p:nvCxnSpPr>
          <p:spPr bwMode="auto">
            <a:xfrm>
              <a:off x="7005228" y="1628800"/>
              <a:ext cx="126014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2" name="Gerade Verbindung mit Pfeil 41"/>
            <p:cNvCxnSpPr/>
            <p:nvPr/>
          </p:nvCxnSpPr>
          <p:spPr bwMode="auto">
            <a:xfrm>
              <a:off x="493845" y="1628800"/>
              <a:ext cx="0" cy="389205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" name="Gerade Verbindung mit Pfeil 43"/>
            <p:cNvCxnSpPr/>
            <p:nvPr/>
          </p:nvCxnSpPr>
          <p:spPr bwMode="auto">
            <a:xfrm>
              <a:off x="8250306" y="1610663"/>
              <a:ext cx="0" cy="389205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5" name="Gerade Verbindung mit Pfeil 44"/>
            <p:cNvCxnSpPr/>
            <p:nvPr/>
          </p:nvCxnSpPr>
          <p:spPr bwMode="auto">
            <a:xfrm flipH="1">
              <a:off x="4669735" y="341648"/>
              <a:ext cx="2803545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7" name="Gerade Verbindung mit Pfeil 46"/>
            <p:cNvCxnSpPr/>
            <p:nvPr/>
          </p:nvCxnSpPr>
          <p:spPr bwMode="auto">
            <a:xfrm flipH="1">
              <a:off x="4277410" y="341648"/>
              <a:ext cx="387559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9" name="Gerade Verbindung mit Pfeil 48"/>
            <p:cNvCxnSpPr/>
            <p:nvPr/>
          </p:nvCxnSpPr>
          <p:spPr bwMode="auto">
            <a:xfrm flipH="1">
              <a:off x="832453" y="345839"/>
              <a:ext cx="3472476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2" name="Gerade Verbindung 51"/>
            <p:cNvCxnSpPr/>
            <p:nvPr/>
          </p:nvCxnSpPr>
          <p:spPr bwMode="auto">
            <a:xfrm>
              <a:off x="4669735" y="980728"/>
              <a:ext cx="4315713" cy="89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4" name="Gerade Verbindung 53"/>
            <p:cNvCxnSpPr/>
            <p:nvPr/>
          </p:nvCxnSpPr>
          <p:spPr bwMode="auto">
            <a:xfrm>
              <a:off x="4682279" y="6163596"/>
              <a:ext cx="4315713" cy="89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5" name="Gerade Verbindung mit Pfeil 54"/>
            <p:cNvCxnSpPr/>
            <p:nvPr/>
          </p:nvCxnSpPr>
          <p:spPr bwMode="auto">
            <a:xfrm>
              <a:off x="8985448" y="989720"/>
              <a:ext cx="12544" cy="518286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79377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ruppieren 82"/>
          <p:cNvGrpSpPr/>
          <p:nvPr/>
        </p:nvGrpSpPr>
        <p:grpSpPr>
          <a:xfrm>
            <a:off x="565112" y="2619111"/>
            <a:ext cx="8519106" cy="3478158"/>
            <a:chOff x="560512" y="1471394"/>
            <a:chExt cx="8519106" cy="3478158"/>
          </a:xfrm>
        </p:grpSpPr>
        <p:sp>
          <p:nvSpPr>
            <p:cNvPr id="2" name="Rechteck 1"/>
            <p:cNvSpPr/>
            <p:nvPr/>
          </p:nvSpPr>
          <p:spPr bwMode="auto">
            <a:xfrm>
              <a:off x="1002567" y="3061016"/>
              <a:ext cx="2448272" cy="1296144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3" name="Gerade Verbindung 2"/>
            <p:cNvCxnSpPr/>
            <p:nvPr/>
          </p:nvCxnSpPr>
          <p:spPr bwMode="auto">
            <a:xfrm flipH="1">
              <a:off x="6905600" y="2357264"/>
              <a:ext cx="720080" cy="43204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" name="Gerade Verbindung 3"/>
            <p:cNvCxnSpPr/>
            <p:nvPr/>
          </p:nvCxnSpPr>
          <p:spPr bwMode="auto">
            <a:xfrm flipH="1">
              <a:off x="5321424" y="2789312"/>
              <a:ext cx="158417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" name="Gerade Verbindung 4"/>
            <p:cNvCxnSpPr/>
            <p:nvPr/>
          </p:nvCxnSpPr>
          <p:spPr bwMode="auto">
            <a:xfrm flipH="1" flipV="1">
              <a:off x="6905600" y="4589512"/>
              <a:ext cx="720080" cy="36004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" name="Gerade Verbindung 5"/>
            <p:cNvCxnSpPr/>
            <p:nvPr/>
          </p:nvCxnSpPr>
          <p:spPr bwMode="auto">
            <a:xfrm flipH="1">
              <a:off x="5321424" y="4589512"/>
              <a:ext cx="158417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" name="Gerade Verbindung 6"/>
            <p:cNvCxnSpPr/>
            <p:nvPr/>
          </p:nvCxnSpPr>
          <p:spPr bwMode="auto">
            <a:xfrm>
              <a:off x="5321424" y="2789312"/>
              <a:ext cx="0" cy="180020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" name="Rechteck 7"/>
            <p:cNvSpPr/>
            <p:nvPr/>
          </p:nvSpPr>
          <p:spPr bwMode="auto">
            <a:xfrm>
              <a:off x="5105400" y="3041340"/>
              <a:ext cx="216024" cy="1296144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Rechteck 8"/>
            <p:cNvSpPr/>
            <p:nvPr/>
          </p:nvSpPr>
          <p:spPr bwMode="auto">
            <a:xfrm>
              <a:off x="4385320" y="3249200"/>
              <a:ext cx="720080" cy="919775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Rechteck 9"/>
            <p:cNvSpPr/>
            <p:nvPr/>
          </p:nvSpPr>
          <p:spPr bwMode="auto">
            <a:xfrm>
              <a:off x="3450838" y="3379295"/>
              <a:ext cx="934481" cy="620233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1" name="Gerade Verbindung 10"/>
            <p:cNvCxnSpPr/>
            <p:nvPr/>
          </p:nvCxnSpPr>
          <p:spPr bwMode="auto">
            <a:xfrm flipV="1">
              <a:off x="7625680" y="2351669"/>
              <a:ext cx="0" cy="259788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" name="Rechteck 12"/>
            <p:cNvSpPr/>
            <p:nvPr/>
          </p:nvSpPr>
          <p:spPr bwMode="auto">
            <a:xfrm>
              <a:off x="1002567" y="2921766"/>
              <a:ext cx="864096" cy="144016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" name="Rechteck 13"/>
            <p:cNvSpPr/>
            <p:nvPr/>
          </p:nvSpPr>
          <p:spPr bwMode="auto">
            <a:xfrm>
              <a:off x="1002567" y="4357160"/>
              <a:ext cx="864096" cy="144016"/>
            </a:xfrm>
            <a:prstGeom prst="rect">
              <a:avLst/>
            </a:prstGeom>
            <a:noFill/>
            <a:ln w="28575" cap="flat" cmpd="sng" algn="ctr">
              <a:solidFill>
                <a:schemeClr val="bg2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5" name="Gerade Verbindung 14"/>
            <p:cNvCxnSpPr/>
            <p:nvPr/>
          </p:nvCxnSpPr>
          <p:spPr bwMode="auto">
            <a:xfrm>
              <a:off x="6891165" y="2789312"/>
              <a:ext cx="151821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Gerade Verbindung 16"/>
            <p:cNvCxnSpPr/>
            <p:nvPr/>
          </p:nvCxnSpPr>
          <p:spPr bwMode="auto">
            <a:xfrm>
              <a:off x="6905600" y="4589512"/>
              <a:ext cx="151821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8" name="Gerade Verbindung 17"/>
            <p:cNvCxnSpPr/>
            <p:nvPr/>
          </p:nvCxnSpPr>
          <p:spPr bwMode="auto">
            <a:xfrm>
              <a:off x="7625680" y="4949552"/>
              <a:ext cx="14317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Gerade Verbindung 19"/>
            <p:cNvCxnSpPr/>
            <p:nvPr/>
          </p:nvCxnSpPr>
          <p:spPr bwMode="auto">
            <a:xfrm>
              <a:off x="7625680" y="2357264"/>
              <a:ext cx="14317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Gerade Verbindung 20"/>
            <p:cNvCxnSpPr/>
            <p:nvPr/>
          </p:nvCxnSpPr>
          <p:spPr bwMode="auto">
            <a:xfrm>
              <a:off x="5321424" y="3047916"/>
              <a:ext cx="14317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2" name="Gerade Verbindung 21"/>
            <p:cNvCxnSpPr/>
            <p:nvPr/>
          </p:nvCxnSpPr>
          <p:spPr bwMode="auto">
            <a:xfrm>
              <a:off x="5361890" y="4329236"/>
              <a:ext cx="1431776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Gerade Verbindung 22"/>
            <p:cNvCxnSpPr/>
            <p:nvPr/>
          </p:nvCxnSpPr>
          <p:spPr bwMode="auto">
            <a:xfrm>
              <a:off x="5025008" y="4168975"/>
              <a:ext cx="129614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5" name="Gerade Verbindung 24"/>
            <p:cNvCxnSpPr/>
            <p:nvPr/>
          </p:nvCxnSpPr>
          <p:spPr bwMode="auto">
            <a:xfrm>
              <a:off x="5105400" y="3249200"/>
              <a:ext cx="121575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Gerade Verbindung 26"/>
            <p:cNvCxnSpPr/>
            <p:nvPr/>
          </p:nvCxnSpPr>
          <p:spPr bwMode="auto">
            <a:xfrm>
              <a:off x="4417132" y="3379295"/>
              <a:ext cx="147197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Gerade Verbindung 28"/>
            <p:cNvCxnSpPr/>
            <p:nvPr/>
          </p:nvCxnSpPr>
          <p:spPr bwMode="auto">
            <a:xfrm>
              <a:off x="4385320" y="3979759"/>
              <a:ext cx="147197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0" name="Gerade Verbindung 29"/>
            <p:cNvCxnSpPr/>
            <p:nvPr/>
          </p:nvCxnSpPr>
          <p:spPr bwMode="auto">
            <a:xfrm>
              <a:off x="560512" y="4358190"/>
              <a:ext cx="442055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2" name="Gerade Verbindung 31"/>
            <p:cNvCxnSpPr/>
            <p:nvPr/>
          </p:nvCxnSpPr>
          <p:spPr bwMode="auto">
            <a:xfrm>
              <a:off x="560512" y="3065782"/>
              <a:ext cx="442055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3" name="Gerade Verbindung 32"/>
            <p:cNvCxnSpPr/>
            <p:nvPr/>
          </p:nvCxnSpPr>
          <p:spPr bwMode="auto">
            <a:xfrm flipH="1">
              <a:off x="1002566" y="1484784"/>
              <a:ext cx="1" cy="158099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Gerade Verbindung 34"/>
            <p:cNvCxnSpPr/>
            <p:nvPr/>
          </p:nvCxnSpPr>
          <p:spPr bwMode="auto">
            <a:xfrm flipH="1">
              <a:off x="3454641" y="1484784"/>
              <a:ext cx="1" cy="158099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Gerade Verbindung 35"/>
            <p:cNvCxnSpPr/>
            <p:nvPr/>
          </p:nvCxnSpPr>
          <p:spPr bwMode="auto">
            <a:xfrm>
              <a:off x="4385318" y="1484784"/>
              <a:ext cx="1" cy="176441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8" name="Gerade Verbindung 37"/>
            <p:cNvCxnSpPr/>
            <p:nvPr/>
          </p:nvCxnSpPr>
          <p:spPr bwMode="auto">
            <a:xfrm>
              <a:off x="5119682" y="1484784"/>
              <a:ext cx="0" cy="158099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" name="Gerade Verbindung 40"/>
            <p:cNvCxnSpPr/>
            <p:nvPr/>
          </p:nvCxnSpPr>
          <p:spPr bwMode="auto">
            <a:xfrm>
              <a:off x="5319377" y="1484784"/>
              <a:ext cx="0" cy="130452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3" name="Gerade Verbindung 42"/>
            <p:cNvCxnSpPr/>
            <p:nvPr/>
          </p:nvCxnSpPr>
          <p:spPr bwMode="auto">
            <a:xfrm>
              <a:off x="6891165" y="1484784"/>
              <a:ext cx="14435" cy="130452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5" name="Gerade Verbindung 44"/>
            <p:cNvCxnSpPr/>
            <p:nvPr/>
          </p:nvCxnSpPr>
          <p:spPr bwMode="auto">
            <a:xfrm>
              <a:off x="7609031" y="1484784"/>
              <a:ext cx="14435" cy="9220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7" name="Gerade Verbindung mit Pfeil 46"/>
            <p:cNvCxnSpPr/>
            <p:nvPr/>
          </p:nvCxnSpPr>
          <p:spPr bwMode="auto">
            <a:xfrm flipH="1">
              <a:off x="1002567" y="1471394"/>
              <a:ext cx="2448271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9" name="Gerade Verbindung mit Pfeil 48"/>
            <p:cNvCxnSpPr/>
            <p:nvPr/>
          </p:nvCxnSpPr>
          <p:spPr bwMode="auto">
            <a:xfrm flipH="1">
              <a:off x="3450839" y="1484784"/>
              <a:ext cx="934479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1" name="Gerade Verbindung mit Pfeil 50"/>
            <p:cNvCxnSpPr/>
            <p:nvPr/>
          </p:nvCxnSpPr>
          <p:spPr bwMode="auto">
            <a:xfrm flipH="1">
              <a:off x="4384899" y="1484784"/>
              <a:ext cx="720501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3" name="Gerade Verbindung mit Pfeil 52"/>
            <p:cNvCxnSpPr/>
            <p:nvPr/>
          </p:nvCxnSpPr>
          <p:spPr bwMode="auto">
            <a:xfrm flipH="1">
              <a:off x="5119683" y="1484784"/>
              <a:ext cx="199694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5" name="Gerade Verbindung mit Pfeil 54"/>
            <p:cNvCxnSpPr/>
            <p:nvPr/>
          </p:nvCxnSpPr>
          <p:spPr bwMode="auto">
            <a:xfrm flipH="1">
              <a:off x="5321424" y="1489111"/>
              <a:ext cx="1584176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7" name="Gerade Verbindung mit Pfeil 56"/>
            <p:cNvCxnSpPr/>
            <p:nvPr/>
          </p:nvCxnSpPr>
          <p:spPr bwMode="auto">
            <a:xfrm flipH="1">
              <a:off x="6905600" y="1489111"/>
              <a:ext cx="703431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1" name="Gerade Verbindung mit Pfeil 60"/>
            <p:cNvCxnSpPr/>
            <p:nvPr/>
          </p:nvCxnSpPr>
          <p:spPr bwMode="auto">
            <a:xfrm flipV="1">
              <a:off x="560514" y="3061016"/>
              <a:ext cx="0" cy="129614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5" name="Gerade Verbindung mit Pfeil 64"/>
            <p:cNvCxnSpPr/>
            <p:nvPr/>
          </p:nvCxnSpPr>
          <p:spPr bwMode="auto">
            <a:xfrm flipV="1">
              <a:off x="5908054" y="3379295"/>
              <a:ext cx="0" cy="60046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8" name="Gerade Verbindung mit Pfeil 67"/>
            <p:cNvCxnSpPr/>
            <p:nvPr/>
          </p:nvCxnSpPr>
          <p:spPr bwMode="auto">
            <a:xfrm flipH="1" flipV="1">
              <a:off x="6315542" y="3249200"/>
              <a:ext cx="5610" cy="919775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0" name="Gerade Verbindung mit Pfeil 69"/>
            <p:cNvCxnSpPr/>
            <p:nvPr/>
          </p:nvCxnSpPr>
          <p:spPr bwMode="auto">
            <a:xfrm flipH="1" flipV="1">
              <a:off x="6747590" y="3049234"/>
              <a:ext cx="5610" cy="1280002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2" name="Gerade Verbindung mit Pfeil 71"/>
            <p:cNvCxnSpPr/>
            <p:nvPr/>
          </p:nvCxnSpPr>
          <p:spPr bwMode="auto">
            <a:xfrm flipH="1" flipV="1">
              <a:off x="8406579" y="2789312"/>
              <a:ext cx="2805" cy="180020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4" name="Gerade Verbindung mit Pfeil 73"/>
            <p:cNvCxnSpPr/>
            <p:nvPr/>
          </p:nvCxnSpPr>
          <p:spPr bwMode="auto">
            <a:xfrm flipV="1">
              <a:off x="9079618" y="2368776"/>
              <a:ext cx="0" cy="258077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7" name="Gerade Verbindung 76"/>
            <p:cNvCxnSpPr/>
            <p:nvPr/>
          </p:nvCxnSpPr>
          <p:spPr bwMode="auto">
            <a:xfrm>
              <a:off x="1859445" y="2060848"/>
              <a:ext cx="14435" cy="88086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" name="Gerade Verbindung mit Pfeil 78"/>
            <p:cNvCxnSpPr/>
            <p:nvPr/>
          </p:nvCxnSpPr>
          <p:spPr bwMode="auto">
            <a:xfrm flipH="1">
              <a:off x="1002567" y="2060848"/>
              <a:ext cx="856879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163946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uppieren 62"/>
          <p:cNvGrpSpPr/>
          <p:nvPr/>
        </p:nvGrpSpPr>
        <p:grpSpPr>
          <a:xfrm>
            <a:off x="1152075" y="2921967"/>
            <a:ext cx="8112344" cy="2592288"/>
            <a:chOff x="560512" y="1340768"/>
            <a:chExt cx="8691264" cy="2592288"/>
          </a:xfrm>
        </p:grpSpPr>
        <p:sp>
          <p:nvSpPr>
            <p:cNvPr id="12" name="Textfeld 11"/>
            <p:cNvSpPr txBox="1"/>
            <p:nvPr/>
          </p:nvSpPr>
          <p:spPr>
            <a:xfrm>
              <a:off x="8337376" y="2555775"/>
              <a:ext cx="914400" cy="914400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r>
                <a:rPr lang="de-DE" sz="1800" dirty="0" smtClean="0"/>
                <a:t>5mm Neodym</a:t>
              </a:r>
              <a:endParaRPr lang="de-DE" sz="1800" dirty="0"/>
            </a:p>
          </p:txBody>
        </p:sp>
        <p:sp>
          <p:nvSpPr>
            <p:cNvPr id="3" name="Rechteck 2"/>
            <p:cNvSpPr/>
            <p:nvPr/>
          </p:nvSpPr>
          <p:spPr bwMode="auto">
            <a:xfrm>
              <a:off x="995416" y="2204864"/>
              <a:ext cx="288032" cy="1728192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Rechteck 3"/>
            <p:cNvSpPr/>
            <p:nvPr/>
          </p:nvSpPr>
          <p:spPr bwMode="auto">
            <a:xfrm>
              <a:off x="1283448" y="2756655"/>
              <a:ext cx="2780676" cy="639688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Rechteck 5"/>
            <p:cNvSpPr/>
            <p:nvPr/>
          </p:nvSpPr>
          <p:spPr bwMode="auto">
            <a:xfrm>
              <a:off x="4091760" y="3212976"/>
              <a:ext cx="787644" cy="91683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Rechteck 7"/>
            <p:cNvSpPr/>
            <p:nvPr/>
          </p:nvSpPr>
          <p:spPr bwMode="auto">
            <a:xfrm>
              <a:off x="6897216" y="2204864"/>
              <a:ext cx="288032" cy="1728192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Rechteck 8"/>
            <p:cNvSpPr/>
            <p:nvPr/>
          </p:nvSpPr>
          <p:spPr bwMode="auto">
            <a:xfrm>
              <a:off x="6177136" y="2564903"/>
              <a:ext cx="718035" cy="1008113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Rechteck 10"/>
            <p:cNvSpPr/>
            <p:nvPr/>
          </p:nvSpPr>
          <p:spPr bwMode="auto">
            <a:xfrm>
              <a:off x="8337376" y="2909595"/>
              <a:ext cx="718035" cy="333807"/>
            </a:xfrm>
            <a:prstGeom prst="rect">
              <a:avLst/>
            </a:prstGeom>
            <a:solidFill>
              <a:srgbClr val="C2CCA6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4" name="Gerade Verbindung 13"/>
            <p:cNvCxnSpPr/>
            <p:nvPr/>
          </p:nvCxnSpPr>
          <p:spPr bwMode="auto">
            <a:xfrm flipV="1">
              <a:off x="4064124" y="1340768"/>
              <a:ext cx="0" cy="14158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" name="Gerade Verbindung 15"/>
            <p:cNvCxnSpPr/>
            <p:nvPr/>
          </p:nvCxnSpPr>
          <p:spPr bwMode="auto">
            <a:xfrm flipV="1">
              <a:off x="1283448" y="1340768"/>
              <a:ext cx="0" cy="83982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Gerade Verbindung 19"/>
            <p:cNvCxnSpPr/>
            <p:nvPr/>
          </p:nvCxnSpPr>
          <p:spPr bwMode="auto">
            <a:xfrm flipV="1">
              <a:off x="1002514" y="1340768"/>
              <a:ext cx="0" cy="83982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Gerade Verbindung 20"/>
            <p:cNvCxnSpPr/>
            <p:nvPr/>
          </p:nvCxnSpPr>
          <p:spPr bwMode="auto">
            <a:xfrm flipV="1">
              <a:off x="4874992" y="1340768"/>
              <a:ext cx="0" cy="151216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Gerade Verbindung mit Pfeil 23"/>
            <p:cNvCxnSpPr/>
            <p:nvPr/>
          </p:nvCxnSpPr>
          <p:spPr bwMode="auto">
            <a:xfrm>
              <a:off x="1002514" y="1340768"/>
              <a:ext cx="280934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Gerade Verbindung mit Pfeil 26"/>
            <p:cNvCxnSpPr/>
            <p:nvPr/>
          </p:nvCxnSpPr>
          <p:spPr bwMode="auto">
            <a:xfrm>
              <a:off x="1295381" y="1340768"/>
              <a:ext cx="2768743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Gerade Verbindung mit Pfeil 28"/>
            <p:cNvCxnSpPr/>
            <p:nvPr/>
          </p:nvCxnSpPr>
          <p:spPr bwMode="auto">
            <a:xfrm>
              <a:off x="4064124" y="1340768"/>
              <a:ext cx="815280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1" name="Gerade Verbindung 30"/>
            <p:cNvCxnSpPr/>
            <p:nvPr/>
          </p:nvCxnSpPr>
          <p:spPr bwMode="auto">
            <a:xfrm flipH="1">
              <a:off x="560512" y="2204864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3" name="Gerade Verbindung 32"/>
            <p:cNvCxnSpPr/>
            <p:nvPr/>
          </p:nvCxnSpPr>
          <p:spPr bwMode="auto">
            <a:xfrm flipH="1">
              <a:off x="560512" y="3933056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Gerade Verbindung mit Pfeil 33"/>
            <p:cNvCxnSpPr/>
            <p:nvPr/>
          </p:nvCxnSpPr>
          <p:spPr bwMode="auto">
            <a:xfrm>
              <a:off x="560512" y="2204864"/>
              <a:ext cx="0" cy="1728192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Gerade Verbindung mit Pfeil 35"/>
            <p:cNvCxnSpPr/>
            <p:nvPr/>
          </p:nvCxnSpPr>
          <p:spPr bwMode="auto">
            <a:xfrm>
              <a:off x="2792760" y="2756656"/>
              <a:ext cx="0" cy="63968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8" name="Gerade Verbindung 37"/>
            <p:cNvCxnSpPr/>
            <p:nvPr/>
          </p:nvCxnSpPr>
          <p:spPr bwMode="auto">
            <a:xfrm flipH="1" flipV="1">
              <a:off x="6177135" y="1340768"/>
              <a:ext cx="2" cy="122413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" name="Gerade Verbindung 40"/>
            <p:cNvCxnSpPr/>
            <p:nvPr/>
          </p:nvCxnSpPr>
          <p:spPr bwMode="auto">
            <a:xfrm flipH="1" flipV="1">
              <a:off x="7185248" y="1340768"/>
              <a:ext cx="2" cy="85750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4" name="Gerade Verbindung 43"/>
            <p:cNvCxnSpPr/>
            <p:nvPr/>
          </p:nvCxnSpPr>
          <p:spPr bwMode="auto">
            <a:xfrm flipH="1" flipV="1">
              <a:off x="6893126" y="1347360"/>
              <a:ext cx="2" cy="85750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5" name="Gerade Verbindung mit Pfeil 44"/>
            <p:cNvCxnSpPr/>
            <p:nvPr/>
          </p:nvCxnSpPr>
          <p:spPr bwMode="auto">
            <a:xfrm>
              <a:off x="6177137" y="1347360"/>
              <a:ext cx="715989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7" name="Gerade Verbindung mit Pfeil 46"/>
            <p:cNvCxnSpPr/>
            <p:nvPr/>
          </p:nvCxnSpPr>
          <p:spPr bwMode="auto">
            <a:xfrm>
              <a:off x="6893126" y="1347360"/>
              <a:ext cx="292124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9" name="Gerade Verbindung 48"/>
            <p:cNvCxnSpPr/>
            <p:nvPr/>
          </p:nvCxnSpPr>
          <p:spPr bwMode="auto">
            <a:xfrm flipH="1">
              <a:off x="5735133" y="2564904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0" name="Gerade Verbindung 49"/>
            <p:cNvCxnSpPr/>
            <p:nvPr/>
          </p:nvCxnSpPr>
          <p:spPr bwMode="auto">
            <a:xfrm flipH="1">
              <a:off x="5735135" y="3573016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1" name="Gerade Verbindung 50"/>
            <p:cNvCxnSpPr/>
            <p:nvPr/>
          </p:nvCxnSpPr>
          <p:spPr bwMode="auto">
            <a:xfrm flipH="1">
              <a:off x="7185248" y="3927765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2" name="Gerade Verbindung 51"/>
            <p:cNvCxnSpPr/>
            <p:nvPr/>
          </p:nvCxnSpPr>
          <p:spPr bwMode="auto">
            <a:xfrm flipH="1">
              <a:off x="7175294" y="2204864"/>
              <a:ext cx="44200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3" name="Gerade Verbindung mit Pfeil 52"/>
            <p:cNvCxnSpPr/>
            <p:nvPr/>
          </p:nvCxnSpPr>
          <p:spPr bwMode="auto">
            <a:xfrm flipH="1">
              <a:off x="5735133" y="2555775"/>
              <a:ext cx="10785" cy="101724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5" name="Gerade Verbindung mit Pfeil 54"/>
            <p:cNvCxnSpPr/>
            <p:nvPr/>
          </p:nvCxnSpPr>
          <p:spPr bwMode="auto">
            <a:xfrm flipH="1">
              <a:off x="7617297" y="2204864"/>
              <a:ext cx="10784" cy="171996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7" name="Gerade Verbindung 56"/>
            <p:cNvCxnSpPr/>
            <p:nvPr/>
          </p:nvCxnSpPr>
          <p:spPr bwMode="auto">
            <a:xfrm flipV="1">
              <a:off x="4880992" y="2865477"/>
              <a:ext cx="0" cy="383706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60" name="Rechteck 59"/>
            <p:cNvSpPr/>
            <p:nvPr/>
          </p:nvSpPr>
          <p:spPr bwMode="auto">
            <a:xfrm>
              <a:off x="4078710" y="2856502"/>
              <a:ext cx="787644" cy="91683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Rechteck 9"/>
            <p:cNvSpPr/>
            <p:nvPr/>
          </p:nvSpPr>
          <p:spPr bwMode="auto">
            <a:xfrm>
              <a:off x="6177135" y="2852935"/>
              <a:ext cx="1008113" cy="451723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674688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62" name="Gerade Verbindung 61"/>
            <p:cNvCxnSpPr/>
            <p:nvPr/>
          </p:nvCxnSpPr>
          <p:spPr bwMode="auto">
            <a:xfrm>
              <a:off x="6897216" y="2204864"/>
              <a:ext cx="0" cy="1656184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6093966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lank">
  <a:themeElements>
    <a:clrScheme name="VWAG_CD_-Farben">
      <a:dk1>
        <a:srgbClr val="000000"/>
      </a:dk1>
      <a:lt1>
        <a:srgbClr val="FFFFFF"/>
      </a:lt1>
      <a:dk2>
        <a:srgbClr val="003366"/>
      </a:dk2>
      <a:lt2>
        <a:srgbClr val="D4D6D9"/>
      </a:lt2>
      <a:accent1>
        <a:srgbClr val="4C5356"/>
      </a:accent1>
      <a:accent2>
        <a:srgbClr val="A8ADB3"/>
      </a:accent2>
      <a:accent3>
        <a:srgbClr val="006384"/>
      </a:accent3>
      <a:accent4>
        <a:srgbClr val="5F1939"/>
      </a:accent4>
      <a:accent5>
        <a:srgbClr val="D4D6D9"/>
      </a:accent5>
      <a:accent6>
        <a:srgbClr val="80B0C8"/>
      </a:accent6>
      <a:hlink>
        <a:srgbClr val="004666"/>
      </a:hlink>
      <a:folHlink>
        <a:srgbClr val="A21E4D"/>
      </a:folHlink>
    </a:clrScheme>
    <a:fontScheme name="VWAG_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0" tIns="0" rIns="0" bIns="0" numCol="1" rtlCol="0" anchor="t" anchorCtr="0" compatLnSpc="1">
        <a:prstTxWarp prst="textNoShape">
          <a:avLst/>
        </a:prstTxWarp>
      </a:bodyPr>
      <a:lstStyle>
        <a:defPPr marL="0" marR="0" indent="0" algn="l" defTabSz="674688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674688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0" tIns="0" rIns="0" bIns="0" rtlCol="0">
        <a:noAutofit/>
      </a:bodyPr>
      <a:lstStyle>
        <a:defPPr>
          <a:defRPr sz="1800" dirty="0"/>
        </a:defPPr>
      </a:lstStyle>
    </a:txDef>
  </a:objectDefaults>
  <a:extraClrSchemeLst>
    <a:extraClrScheme>
      <a:clrScheme name="VWAG_Presentation_q_de 1">
        <a:dk1>
          <a:srgbClr val="000000"/>
        </a:dk1>
        <a:lt1>
          <a:srgbClr val="FFFFFF"/>
        </a:lt1>
        <a:dk2>
          <a:srgbClr val="003366"/>
        </a:dk2>
        <a:lt2>
          <a:srgbClr val="D4D6D9"/>
        </a:lt2>
        <a:accent1>
          <a:srgbClr val="A8ADB3"/>
        </a:accent1>
        <a:accent2>
          <a:srgbClr val="006384"/>
        </a:accent2>
        <a:accent3>
          <a:srgbClr val="FFFFFF"/>
        </a:accent3>
        <a:accent4>
          <a:srgbClr val="000000"/>
        </a:accent4>
        <a:accent5>
          <a:srgbClr val="D1D3D6"/>
        </a:accent5>
        <a:accent6>
          <a:srgbClr val="005977"/>
        </a:accent6>
        <a:hlink>
          <a:srgbClr val="5F1939"/>
        </a:hlink>
        <a:folHlink>
          <a:srgbClr val="80B0C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Präsentation1" id="{BD277972-96A8-4E8A-8AA2-B3111790AD28}" vid="{2D889ED7-C6D0-49F7-88A7-FD5F5DCED1DD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5B4912-24AC-4598-9CFC-1F375ED535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18F80A7-E5B5-4198-8D3F-52AA93848E4B}">
  <ds:schemaRefs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1EC6679-B0DE-4E22-A162-0EA59AB681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2</Words>
  <Application>Microsoft Office PowerPoint</Application>
  <PresentationFormat>A4-Papier (210x297 mm)</PresentationFormat>
  <Paragraphs>1</Paragraphs>
  <Slides>3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5" baseType="lpstr">
      <vt:lpstr>blank</vt:lpstr>
      <vt:lpstr>think-cell Folie</vt:lpstr>
      <vt:lpstr>PowerPoint-Präsentation</vt:lpstr>
      <vt:lpstr>PowerPoint-Präsentation</vt:lpstr>
      <vt:lpstr>PowerPoint-Präsentation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2019-01-25T13:06:48Z</dcterms:created>
  <dcterms:modified xsi:type="dcterms:W3CDTF">2019-02-25T13:09:02Z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