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01304-2ECE-41AD-9DC1-A741F25B7364}" type="datetimeFigureOut">
              <a:rPr lang="de-AT" smtClean="0"/>
              <a:t>26.01.2016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8B064-AF5C-41CB-8789-CAFDC4EB86E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391128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01304-2ECE-41AD-9DC1-A741F25B7364}" type="datetimeFigureOut">
              <a:rPr lang="de-AT" smtClean="0"/>
              <a:t>26.01.2016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8B064-AF5C-41CB-8789-CAFDC4EB86E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356037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01304-2ECE-41AD-9DC1-A741F25B7364}" type="datetimeFigureOut">
              <a:rPr lang="de-AT" smtClean="0"/>
              <a:t>26.01.2016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8B064-AF5C-41CB-8789-CAFDC4EB86E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777627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01304-2ECE-41AD-9DC1-A741F25B7364}" type="datetimeFigureOut">
              <a:rPr lang="de-AT" smtClean="0"/>
              <a:t>26.01.2016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8B064-AF5C-41CB-8789-CAFDC4EB86E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23703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01304-2ECE-41AD-9DC1-A741F25B7364}" type="datetimeFigureOut">
              <a:rPr lang="de-AT" smtClean="0"/>
              <a:t>26.01.2016</a:t>
            </a:fld>
            <a:endParaRPr lang="de-AT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8B064-AF5C-41CB-8789-CAFDC4EB86E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48547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01304-2ECE-41AD-9DC1-A741F25B7364}" type="datetimeFigureOut">
              <a:rPr lang="de-AT" smtClean="0"/>
              <a:t>26.01.2016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8B064-AF5C-41CB-8789-CAFDC4EB86E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016060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01304-2ECE-41AD-9DC1-A741F25B7364}" type="datetimeFigureOut">
              <a:rPr lang="de-AT" smtClean="0"/>
              <a:t>26.01.2016</a:t>
            </a:fld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8B064-AF5C-41CB-8789-CAFDC4EB86E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548710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01304-2ECE-41AD-9DC1-A741F25B7364}" type="datetimeFigureOut">
              <a:rPr lang="de-AT" smtClean="0"/>
              <a:t>26.01.2016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8B064-AF5C-41CB-8789-CAFDC4EB86E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691766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01304-2ECE-41AD-9DC1-A741F25B7364}" type="datetimeFigureOut">
              <a:rPr lang="de-AT" smtClean="0"/>
              <a:t>26.01.2016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8B064-AF5C-41CB-8789-CAFDC4EB86E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128297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01304-2ECE-41AD-9DC1-A741F25B7364}" type="datetimeFigureOut">
              <a:rPr lang="de-AT" smtClean="0"/>
              <a:t>26.01.2016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8B064-AF5C-41CB-8789-CAFDC4EB86E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415107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01304-2ECE-41AD-9DC1-A741F25B7364}" type="datetimeFigureOut">
              <a:rPr lang="de-AT" smtClean="0"/>
              <a:t>26.01.2016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48B064-AF5C-41CB-8789-CAFDC4EB86E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0893719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A01304-2ECE-41AD-9DC1-A741F25B7364}" type="datetimeFigureOut">
              <a:rPr lang="de-AT" smtClean="0"/>
              <a:t>26.01.2016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48B064-AF5C-41CB-8789-CAFDC4EB86E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801808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AT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375" y="1171575"/>
            <a:ext cx="4428000" cy="3229049"/>
          </a:xfrm>
          <a:prstGeom prst="rect">
            <a:avLst/>
          </a:prstGeom>
        </p:spPr>
      </p:pic>
      <p:sp>
        <p:nvSpPr>
          <p:cNvPr id="5" name="Textfeld 4"/>
          <p:cNvSpPr txBox="1"/>
          <p:nvPr/>
        </p:nvSpPr>
        <p:spPr>
          <a:xfrm>
            <a:off x="2178207" y="1463979"/>
            <a:ext cx="30243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sz="4400" dirty="0" smtClean="0">
                <a:latin typeface="Bauhaus 93" panose="04030905020B02020C02" pitchFamily="82" charset="0"/>
              </a:rPr>
              <a:t>Ladykiller</a:t>
            </a:r>
            <a:endParaRPr lang="de-AT" sz="4400" dirty="0">
              <a:latin typeface="Bauhaus 93" panose="04030905020B02020C02" pitchFamily="82" charset="0"/>
            </a:endParaRPr>
          </a:p>
        </p:txBody>
      </p:sp>
      <p:sp>
        <p:nvSpPr>
          <p:cNvPr id="6" name="Textfeld 5"/>
          <p:cNvSpPr txBox="1"/>
          <p:nvPr/>
        </p:nvSpPr>
        <p:spPr>
          <a:xfrm>
            <a:off x="5202543" y="2132856"/>
            <a:ext cx="461665" cy="184085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de-AT" dirty="0" smtClean="0">
                <a:latin typeface="Bauhaus 93" panose="04030905020B02020C02" pitchFamily="82" charset="0"/>
              </a:rPr>
              <a:t>5,2% Vol. </a:t>
            </a:r>
            <a:r>
              <a:rPr lang="de-AT" dirty="0" err="1" smtClean="0">
                <a:latin typeface="Bauhaus 93" panose="04030905020B02020C02" pitchFamily="82" charset="0"/>
              </a:rPr>
              <a:t>Alk</a:t>
            </a:r>
            <a:r>
              <a:rPr lang="de-AT" dirty="0" smtClean="0">
                <a:latin typeface="Bauhaus 93" panose="04030905020B02020C02" pitchFamily="82" charset="0"/>
              </a:rPr>
              <a:t>.</a:t>
            </a:r>
            <a:endParaRPr lang="de-AT" dirty="0">
              <a:latin typeface="Bauhaus 93" panose="04030905020B02020C02" pitchFamily="82" charset="0"/>
            </a:endParaRPr>
          </a:p>
        </p:txBody>
      </p:sp>
      <p:sp>
        <p:nvSpPr>
          <p:cNvPr id="7" name="Textfeld 6"/>
          <p:cNvSpPr txBox="1"/>
          <p:nvPr/>
        </p:nvSpPr>
        <p:spPr>
          <a:xfrm>
            <a:off x="2178207" y="378904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AT" dirty="0" err="1" smtClean="0">
                <a:latin typeface="Bauhaus 93" panose="04030905020B02020C02" pitchFamily="82" charset="0"/>
              </a:rPr>
              <a:t>Susi`s</a:t>
            </a:r>
            <a:r>
              <a:rPr lang="de-AT" dirty="0" smtClean="0">
                <a:latin typeface="Bauhaus 93" panose="04030905020B02020C02" pitchFamily="82" charset="0"/>
              </a:rPr>
              <a:t> </a:t>
            </a:r>
            <a:r>
              <a:rPr lang="de-AT" dirty="0" err="1" smtClean="0">
                <a:latin typeface="Bauhaus 93" panose="04030905020B02020C02" pitchFamily="82" charset="0"/>
              </a:rPr>
              <a:t>Brausud</a:t>
            </a:r>
            <a:r>
              <a:rPr lang="de-AT" dirty="0" smtClean="0">
                <a:latin typeface="Bauhaus 93" panose="04030905020B02020C02" pitchFamily="82" charset="0"/>
              </a:rPr>
              <a:t> Nr.1</a:t>
            </a:r>
            <a:endParaRPr lang="de-AT" dirty="0">
              <a:latin typeface="Bauhaus 93" panose="04030905020B02020C02" pitchFamily="82" charset="0"/>
            </a:endParaRPr>
          </a:p>
        </p:txBody>
      </p:sp>
      <p:sp>
        <p:nvSpPr>
          <p:cNvPr id="8" name="Textfeld 7"/>
          <p:cNvSpPr txBox="1"/>
          <p:nvPr/>
        </p:nvSpPr>
        <p:spPr>
          <a:xfrm>
            <a:off x="1476375" y="2132856"/>
            <a:ext cx="461665" cy="1840850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de-AT" dirty="0" smtClean="0">
                <a:latin typeface="Bauhaus 93" panose="04030905020B02020C02" pitchFamily="82" charset="0"/>
              </a:rPr>
              <a:t>12.2% </a:t>
            </a:r>
            <a:r>
              <a:rPr lang="de-AT" dirty="0" err="1" smtClean="0">
                <a:latin typeface="Bauhaus 93" panose="04030905020B02020C02" pitchFamily="82" charset="0"/>
              </a:rPr>
              <a:t>Stammw</a:t>
            </a:r>
            <a:r>
              <a:rPr lang="de-AT" dirty="0" smtClean="0">
                <a:latin typeface="Bauhaus 93" panose="04030905020B02020C02" pitchFamily="82" charset="0"/>
              </a:rPr>
              <a:t>.</a:t>
            </a:r>
            <a:endParaRPr lang="de-AT" dirty="0">
              <a:latin typeface="Bauhaus 93" panose="04030905020B02020C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6266122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</Words>
  <Application>Microsoft Office PowerPoint</Application>
  <PresentationFormat>Bildschirmpräsentation (4:3)</PresentationFormat>
  <Paragraphs>4</Paragraphs>
  <Slides>1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Larissa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Christoph Thalhammer</dc:creator>
  <cp:lastModifiedBy>Christoph Thalhammer</cp:lastModifiedBy>
  <cp:revision>2</cp:revision>
  <dcterms:created xsi:type="dcterms:W3CDTF">2016-01-26T08:20:12Z</dcterms:created>
  <dcterms:modified xsi:type="dcterms:W3CDTF">2016-01-26T08:34:03Z</dcterms:modified>
</cp:coreProperties>
</file>